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E4122-CF7D-40CF-884F-C1C2EA7FC257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01359-C293-4E8F-ABC5-69EBB4871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1359-C293-4E8F-ABC5-69EBB4871C3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1359-C293-4E8F-ABC5-69EBB4871C3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714-BAF6-4559-AE11-16DDEBEE698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DDAD-D1DA-478E-BA52-D61E1507A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714-BAF6-4559-AE11-16DDEBEE698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DDAD-D1DA-478E-BA52-D61E1507A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714-BAF6-4559-AE11-16DDEBEE698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DDAD-D1DA-478E-BA52-D61E1507A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714-BAF6-4559-AE11-16DDEBEE698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DDAD-D1DA-478E-BA52-D61E1507A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714-BAF6-4559-AE11-16DDEBEE698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DDAD-D1DA-478E-BA52-D61E1507A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714-BAF6-4559-AE11-16DDEBEE698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DDAD-D1DA-478E-BA52-D61E1507A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714-BAF6-4559-AE11-16DDEBEE698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DDAD-D1DA-478E-BA52-D61E1507A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714-BAF6-4559-AE11-16DDEBEE698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DDAD-D1DA-478E-BA52-D61E1507A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714-BAF6-4559-AE11-16DDEBEE698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DDAD-D1DA-478E-BA52-D61E1507A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714-BAF6-4559-AE11-16DDEBEE698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DDAD-D1DA-478E-BA52-D61E1507A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714-BAF6-4559-AE11-16DDEBEE698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DDAD-D1DA-478E-BA52-D61E1507A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21714-BAF6-4559-AE11-16DDEBEE6982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8DDAD-D1DA-478E-BA52-D61E1507A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:\!Home\Conference\2014\09 - ISDE 2014\Marketing\Brochures\Save The Date Postcard\Content\iStock_000012964916X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8" descr="Logo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2686050" cy="133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7880" y="3276600"/>
            <a:ext cx="34844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24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A40000">
                      <a:alpha val="50000"/>
                    </a:srgbClr>
                  </a:outerShdw>
                </a:effectLst>
              </a:rPr>
              <a:t>Networking Programs</a:t>
            </a:r>
          </a:p>
          <a:p>
            <a:pPr algn="r"/>
            <a:r>
              <a:rPr lang="en-CA" sz="24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A40000">
                      <a:alpha val="50000"/>
                    </a:srgbClr>
                  </a:outerShdw>
                </a:effectLst>
              </a:rPr>
              <a:t>Spousal </a:t>
            </a:r>
            <a:r>
              <a:rPr lang="en-CA" sz="24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A40000">
                      <a:alpha val="50000"/>
                    </a:srgbClr>
                  </a:outerShdw>
                </a:effectLst>
              </a:rPr>
              <a:t>&amp; Social Tours</a:t>
            </a:r>
            <a:endParaRPr lang="en-CA" sz="2400" b="1" dirty="0" smtClean="0">
              <a:solidFill>
                <a:schemeClr val="bg1"/>
              </a:solidFill>
              <a:effectLst>
                <a:outerShdw blurRad="50800" dist="63500" dir="2700000" algn="tl" rotWithShape="0">
                  <a:srgbClr val="A40000">
                    <a:alpha val="50000"/>
                  </a:srgbClr>
                </a:outerShdw>
              </a:effectLst>
            </a:endParaRPr>
          </a:p>
          <a:p>
            <a:pPr algn="r"/>
            <a:r>
              <a:rPr lang="en-CA" sz="24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A40000">
                      <a:alpha val="50000"/>
                    </a:srgbClr>
                  </a:outerShdw>
                </a:effectLst>
              </a:rPr>
              <a:t>Pre &amp; Post Congress Tours</a:t>
            </a:r>
          </a:p>
          <a:p>
            <a:pPr algn="r"/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rgbClr val="A4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bg1"/>
                </a:solidFill>
              </a:rPr>
              <a:t>www.isde.net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69560" y="1905000"/>
            <a:ext cx="40319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A40000">
                      <a:alpha val="50000"/>
                    </a:srgbClr>
                  </a:outerShdw>
                </a:effectLst>
              </a:rPr>
              <a:t>International Speakers</a:t>
            </a:r>
          </a:p>
          <a:p>
            <a:pPr algn="r"/>
            <a:r>
              <a:rPr lang="en-CA" sz="28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A40000">
                      <a:alpha val="50000"/>
                    </a:srgbClr>
                  </a:outerShdw>
                </a:effectLst>
              </a:rPr>
              <a:t>Pre Congress </a:t>
            </a:r>
            <a:r>
              <a:rPr lang="en-CA" sz="28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A40000">
                      <a:alpha val="50000"/>
                    </a:srgbClr>
                  </a:outerShdw>
                </a:effectLst>
              </a:rPr>
              <a:t>Workshops</a:t>
            </a:r>
            <a:endParaRPr lang="en-CA" sz="2800" b="1" dirty="0" smtClean="0">
              <a:solidFill>
                <a:schemeClr val="bg1"/>
              </a:solidFill>
              <a:effectLst>
                <a:outerShdw blurRad="50800" dist="63500" dir="2700000" algn="tl" rotWithShape="0">
                  <a:srgbClr val="A40000">
                    <a:alpha val="50000"/>
                  </a:srgbClr>
                </a:outerShdw>
              </a:effectLst>
            </a:endParaRPr>
          </a:p>
          <a:p>
            <a:pPr algn="r"/>
            <a:r>
              <a:rPr lang="en-CA" sz="28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A40000">
                      <a:alpha val="50000"/>
                    </a:srgbClr>
                  </a:outerShdw>
                </a:effectLst>
              </a:rPr>
              <a:t>Abstract Sessions</a:t>
            </a:r>
          </a:p>
          <a:p>
            <a:pPr algn="r"/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228600"/>
            <a:ext cx="43263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dirty="0" smtClean="0"/>
              <a:t>14</a:t>
            </a:r>
            <a:r>
              <a:rPr lang="en-CA" sz="2800" b="1" baseline="30000" dirty="0" smtClean="0"/>
              <a:t>th</a:t>
            </a:r>
            <a:r>
              <a:rPr lang="en-CA" sz="2800" b="1" dirty="0" smtClean="0"/>
              <a:t> World Congress Of The </a:t>
            </a:r>
          </a:p>
          <a:p>
            <a:pPr algn="ctr"/>
            <a:r>
              <a:rPr lang="en-CA" sz="2800" b="1" dirty="0" smtClean="0"/>
              <a:t>International Society for </a:t>
            </a:r>
          </a:p>
          <a:p>
            <a:pPr algn="ctr"/>
            <a:r>
              <a:rPr lang="en-CA" sz="2800" b="1" dirty="0" smtClean="0"/>
              <a:t>Diseases of the Esophagus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96599" y="5105400"/>
            <a:ext cx="3650999" cy="954107"/>
          </a:xfrm>
          <a:prstGeom prst="rect">
            <a:avLst/>
          </a:prstGeom>
          <a:solidFill>
            <a:srgbClr val="A40000">
              <a:alpha val="31000"/>
            </a:srgbClr>
          </a:solidFill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chemeClr val="tx1">
                      <a:alpha val="40000"/>
                    </a:schemeClr>
                  </a:outerShdw>
                </a:effectLst>
              </a:rPr>
              <a:t>September 22-24, 2014</a:t>
            </a:r>
          </a:p>
          <a:p>
            <a:pPr algn="ctr"/>
            <a:r>
              <a:rPr lang="en-CA" sz="28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chemeClr val="tx1">
                      <a:alpha val="40000"/>
                    </a:schemeClr>
                  </a:outerShdw>
                </a:effectLst>
              </a:rPr>
              <a:t>Vancouver, Canada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667000"/>
            <a:ext cx="9144000" cy="419100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VancouverSkyline_Webs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031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124200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CALL FOR ABSTRACTS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/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Abstract submissions are now being accepted for the 14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 World Congress of the ISDE. Abstracts will be accepted for oral, poster and video presentation during the World Congress taking place September 22-24, 2014 in Vancouver, Canada.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Visit </a:t>
            </a:r>
            <a:r>
              <a:rPr lang="en-US" sz="2000" b="1" u="sng" dirty="0" smtClean="0">
                <a:solidFill>
                  <a:schemeClr val="bg1"/>
                </a:solidFill>
              </a:rPr>
              <a:t>www.isde.net</a:t>
            </a:r>
            <a:r>
              <a:rPr lang="en-US" sz="2000" b="1" dirty="0" smtClean="0">
                <a:solidFill>
                  <a:schemeClr val="bg1"/>
                </a:solidFill>
              </a:rPr>
              <a:t> for full details on submission categories and guidelines.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SUBMISSION DEADLINE: </a:t>
            </a:r>
            <a:br>
              <a:rPr lang="en-US" sz="2400" b="1" u="sng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MARCH 21, 2014 (23:59 PACIFIC STANDARD TIME)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43</Words>
  <Application>Microsoft Office PowerPoint</Application>
  <PresentationFormat>On-screen Show (4:3)</PresentationFormat>
  <Paragraphs>20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</dc:creator>
  <cp:lastModifiedBy>Jessica Ng</cp:lastModifiedBy>
  <cp:revision>9</cp:revision>
  <dcterms:created xsi:type="dcterms:W3CDTF">2013-10-24T02:15:08Z</dcterms:created>
  <dcterms:modified xsi:type="dcterms:W3CDTF">2014-02-24T17:56:22Z</dcterms:modified>
</cp:coreProperties>
</file>